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yril Garneau" initials="CG" lastIdx="1" clrIdx="0">
    <p:extLst>
      <p:ext uri="{19B8F6BF-5375-455C-9EA6-DF929625EA0E}">
        <p15:presenceInfo xmlns:p15="http://schemas.microsoft.com/office/powerpoint/2012/main" userId="Cyril Garnea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FE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1" autoAdjust="0"/>
    <p:restoredTop sz="90929"/>
  </p:normalViewPr>
  <p:slideViewPr>
    <p:cSldViewPr showGuides="1">
      <p:cViewPr varScale="1">
        <p:scale>
          <a:sx n="97" d="100"/>
          <a:sy n="97" d="100"/>
        </p:scale>
        <p:origin x="120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fr-FR" altLang="nl-B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endParaRPr lang="fr-FR" altLang="nl-B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fr-FR" altLang="nl-B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990206-B298-4C6A-AEA8-0E45EE1CAAB0}" type="slidenum">
              <a:rPr lang="fr-FR" altLang="nl-BE"/>
              <a:pPr>
                <a:defRPr/>
              </a:pPr>
              <a:t>‹N°›</a:t>
            </a:fld>
            <a:endParaRPr lang="fr-FR" altLang="nl-BE"/>
          </a:p>
        </p:txBody>
      </p:sp>
    </p:spTree>
    <p:extLst>
      <p:ext uri="{BB962C8B-B14F-4D97-AF65-F5344CB8AC3E}">
        <p14:creationId xmlns:p14="http://schemas.microsoft.com/office/powerpoint/2010/main" val="2098487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fr-FR" altLang="nl-B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endParaRPr lang="fr-FR" altLang="nl-B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nl-BE" noProof="0" smtClean="0"/>
              <a:t>Cliquez pour modifier les styles du texte du masque</a:t>
            </a:r>
          </a:p>
          <a:p>
            <a:pPr lvl="1"/>
            <a:r>
              <a:rPr lang="fr-FR" altLang="nl-BE" noProof="0" smtClean="0"/>
              <a:t>Deuxième niveau</a:t>
            </a:r>
          </a:p>
          <a:p>
            <a:pPr lvl="2"/>
            <a:r>
              <a:rPr lang="fr-FR" altLang="nl-BE" noProof="0" smtClean="0"/>
              <a:t>Troisième niveau</a:t>
            </a:r>
          </a:p>
          <a:p>
            <a:pPr lvl="3"/>
            <a:r>
              <a:rPr lang="fr-FR" altLang="nl-BE" noProof="0" smtClean="0"/>
              <a:t>Quatrième niveau</a:t>
            </a:r>
          </a:p>
          <a:p>
            <a:pPr lvl="4"/>
            <a:r>
              <a:rPr lang="fr-FR" altLang="nl-BE" noProof="0" smtClean="0"/>
              <a:t>Cinquième niveau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fr-FR" altLang="nl-BE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598014-9AB1-4140-A281-F0B73C876A6D}" type="slidenum">
              <a:rPr lang="fr-FR" altLang="nl-BE"/>
              <a:pPr>
                <a:defRPr/>
              </a:pPr>
              <a:t>‹N°›</a:t>
            </a:fld>
            <a:endParaRPr lang="fr-FR" altLang="nl-BE"/>
          </a:p>
        </p:txBody>
      </p:sp>
    </p:spTree>
    <p:extLst>
      <p:ext uri="{BB962C8B-B14F-4D97-AF65-F5344CB8AC3E}">
        <p14:creationId xmlns:p14="http://schemas.microsoft.com/office/powerpoint/2010/main" val="594874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03213" y="1988840"/>
            <a:ext cx="5792787" cy="927100"/>
          </a:xfrm>
        </p:spPr>
        <p:txBody>
          <a:bodyPr lIns="0" tIns="0" rIns="0" bIns="0"/>
          <a:lstStyle>
            <a:lvl1pPr algn="r">
              <a:defRPr>
                <a:solidFill>
                  <a:srgbClr val="CC0000"/>
                </a:solidFill>
              </a:defRPr>
            </a:lvl1pPr>
          </a:lstStyle>
          <a:p>
            <a:pPr lvl="0"/>
            <a:r>
              <a:rPr lang="fr-CA" altLang="nl-BE" noProof="0" dirty="0" smtClean="0"/>
              <a:t>Titre de la présentation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573016"/>
            <a:ext cx="5767858" cy="400110"/>
          </a:xfrm>
        </p:spPr>
        <p:txBody>
          <a:bodyPr/>
          <a:lstStyle>
            <a:lvl1pPr marL="0" indent="0" algn="r">
              <a:buNone/>
              <a:defRPr/>
            </a:lvl1pPr>
          </a:lstStyle>
          <a:p>
            <a:pPr lvl="0"/>
            <a:r>
              <a:rPr lang="fr-CA" noProof="0" dirty="0" smtClean="0"/>
              <a:t>Auteurs</a:t>
            </a:r>
          </a:p>
        </p:txBody>
      </p:sp>
      <p:sp>
        <p:nvSpPr>
          <p:cNvPr id="13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23529" y="4221088"/>
            <a:ext cx="5790356" cy="338554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imes"/>
              <a:buNone/>
              <a:tabLst/>
              <a:defRPr sz="1600" i="1"/>
            </a:lvl1pPr>
          </a:lstStyle>
          <a:p>
            <a:r>
              <a:rPr lang="fr-CA" altLang="nl-BE" noProof="0" dirty="0" smtClean="0"/>
              <a:t>Nom de la conférence, lieu, date, année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2" hasCustomPrompt="1"/>
          </p:nvPr>
        </p:nvSpPr>
        <p:spPr>
          <a:xfrm>
            <a:off x="4499992" y="4943586"/>
            <a:ext cx="1080000" cy="40011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CA" noProof="0" dirty="0" smtClean="0"/>
              <a:t>Logo</a:t>
            </a:r>
            <a:endParaRPr lang="fr-CA" noProof="0" dirty="0"/>
          </a:p>
        </p:txBody>
      </p:sp>
      <p:sp>
        <p:nvSpPr>
          <p:cNvPr id="10" name="Espace réservé pour une image  3"/>
          <p:cNvSpPr>
            <a:spLocks noGrp="1"/>
          </p:cNvSpPr>
          <p:nvPr>
            <p:ph type="pic" sz="quarter" idx="13" hasCustomPrompt="1"/>
          </p:nvPr>
        </p:nvSpPr>
        <p:spPr>
          <a:xfrm>
            <a:off x="2700536" y="4943586"/>
            <a:ext cx="1080000" cy="40011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CA" noProof="0" dirty="0" smtClean="0"/>
              <a:t>Logo</a:t>
            </a:r>
            <a:endParaRPr lang="fr-CA" noProof="0" dirty="0"/>
          </a:p>
        </p:txBody>
      </p:sp>
      <p:sp>
        <p:nvSpPr>
          <p:cNvPr id="11" name="Espace réservé pour une image  3"/>
          <p:cNvSpPr>
            <a:spLocks noGrp="1"/>
          </p:cNvSpPr>
          <p:nvPr>
            <p:ph type="pic" sz="quarter" idx="14" hasCustomPrompt="1"/>
          </p:nvPr>
        </p:nvSpPr>
        <p:spPr>
          <a:xfrm>
            <a:off x="900336" y="4943586"/>
            <a:ext cx="1080000" cy="40011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CA" noProof="0" dirty="0" smtClean="0"/>
              <a:t>Logo</a:t>
            </a:r>
            <a:endParaRPr lang="fr-CA" noProof="0" dirty="0"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5516563"/>
            <a:ext cx="6091387" cy="180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6120504" y="5517232"/>
            <a:ext cx="3024000" cy="180000"/>
          </a:xfrm>
          <a:prstGeom prst="rect">
            <a:avLst/>
          </a:prstGeom>
          <a:solidFill>
            <a:srgbClr val="FFCC00"/>
          </a:solidFill>
          <a:ln w="9525" cap="flat" cmpd="sng" algn="ctr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888" y="6021288"/>
            <a:ext cx="1944000" cy="69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097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fr-CA" altLang="nl-BE" noProof="0" dirty="0" smtClean="0"/>
              <a:t>Titre</a:t>
            </a:r>
            <a:endParaRPr lang="fr-CA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74663" y="1341438"/>
            <a:ext cx="8418512" cy="15450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r-CA" altLang="nl-BE" noProof="0" dirty="0" smtClean="0"/>
              <a:t>Texte</a:t>
            </a:r>
          </a:p>
          <a:p>
            <a:pPr lvl="1"/>
            <a:r>
              <a:rPr lang="fr-CA" altLang="nl-BE" noProof="0" dirty="0" smtClean="0"/>
              <a:t>Deuxième niveau</a:t>
            </a:r>
          </a:p>
          <a:p>
            <a:pPr lvl="2"/>
            <a:r>
              <a:rPr lang="fr-CA" altLang="nl-BE" noProof="0" dirty="0" smtClean="0"/>
              <a:t>Troisième niveau</a:t>
            </a:r>
          </a:p>
          <a:p>
            <a:pPr lvl="3"/>
            <a:r>
              <a:rPr lang="fr-CA" altLang="nl-BE" noProof="0" dirty="0" smtClean="0"/>
              <a:t>Quatrième niveau</a:t>
            </a:r>
          </a:p>
          <a:p>
            <a:pPr lvl="4"/>
            <a:r>
              <a:rPr lang="fr-CA" altLang="nl-BE" noProof="0" dirty="0" smtClean="0"/>
              <a:t>Cinquième niveau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6407750"/>
            <a:ext cx="3240087" cy="26161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imes"/>
              <a:buNone/>
              <a:tabLst/>
              <a:defRPr sz="11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>
              <a:defRPr/>
            </a:pPr>
            <a:r>
              <a:rPr lang="fr-CA" kern="1200" noProof="0" dirty="0" smtClean="0"/>
              <a:t>© Auteur, année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6E1C8-ED02-448E-A585-5D4B9034BC78}" type="slidenum">
              <a:rPr lang="fr-CA" altLang="nl-BE" noProof="0"/>
              <a:pPr>
                <a:defRPr/>
              </a:pPr>
              <a:t>‹N°›</a:t>
            </a:fld>
            <a:endParaRPr lang="fr-CA" altLang="nl-BE" noProof="0" dirty="0"/>
          </a:p>
        </p:txBody>
      </p:sp>
    </p:spTree>
    <p:extLst>
      <p:ext uri="{BB962C8B-B14F-4D97-AF65-F5344CB8AC3E}">
        <p14:creationId xmlns:p14="http://schemas.microsoft.com/office/powerpoint/2010/main" val="3921524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4663" y="381000"/>
            <a:ext cx="84185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nl-BE" noProof="0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4663" y="1341438"/>
            <a:ext cx="8418512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nl-BE" noProof="0" smtClean="0"/>
              <a:t>Cliquez pour modifier les styles du texte du masque</a:t>
            </a:r>
          </a:p>
          <a:p>
            <a:pPr lvl="1"/>
            <a:r>
              <a:rPr lang="fr-CA" altLang="nl-BE" noProof="0" smtClean="0"/>
              <a:t>Deuxième niveau</a:t>
            </a:r>
          </a:p>
          <a:p>
            <a:pPr lvl="2"/>
            <a:r>
              <a:rPr lang="fr-CA" altLang="nl-BE" noProof="0" smtClean="0"/>
              <a:t>Troisième niveau</a:t>
            </a:r>
          </a:p>
          <a:p>
            <a:pPr lvl="3"/>
            <a:r>
              <a:rPr lang="fr-CA" altLang="nl-BE" noProof="0" smtClean="0"/>
              <a:t>Quatrième niveau</a:t>
            </a:r>
          </a:p>
          <a:p>
            <a:pPr lvl="4"/>
            <a:r>
              <a:rPr lang="fr-CA" altLang="nl-BE" noProof="0" smtClean="0"/>
              <a:t>Cinquième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42778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Verdana" charset="0"/>
              </a:defRPr>
            </a:lvl1pPr>
          </a:lstStyle>
          <a:p>
            <a:pPr>
              <a:defRPr/>
            </a:pPr>
            <a:fld id="{B16CF3FC-E0F4-44FD-9041-B3629BAA1A56}" type="slidenum">
              <a:rPr lang="fr-CA" altLang="nl-BE" noProof="0"/>
              <a:pPr>
                <a:defRPr/>
              </a:pPr>
              <a:t>‹N°›</a:t>
            </a:fld>
            <a:endParaRPr lang="fr-CA" altLang="nl-BE" noProof="0"/>
          </a:p>
        </p:txBody>
      </p:sp>
      <p:sp>
        <p:nvSpPr>
          <p:cNvPr id="6" name="Rectangle 5"/>
          <p:cNvSpPr/>
          <p:nvPr userDrawn="1"/>
        </p:nvSpPr>
        <p:spPr bwMode="auto">
          <a:xfrm rot="16200000">
            <a:off x="-270488" y="6412116"/>
            <a:ext cx="720000" cy="180000"/>
          </a:xfrm>
          <a:prstGeom prst="rect">
            <a:avLst/>
          </a:prstGeom>
          <a:solidFill>
            <a:srgbClr val="FF0000">
              <a:alpha val="7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 rot="16200000">
            <a:off x="-2972997" y="2972997"/>
            <a:ext cx="6125506" cy="179512"/>
          </a:xfrm>
          <a:prstGeom prst="rect">
            <a:avLst/>
          </a:prstGeom>
          <a:solidFill>
            <a:srgbClr val="FFCC00">
              <a:alpha val="7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6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9pPr>
    </p:titleStyle>
    <p:bodyStyle>
      <a:lvl1pPr marL="161925" indent="-161925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08000" indent="-155575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2pPr>
      <a:lvl3pPr marL="838200" indent="-13970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3pPr>
      <a:lvl4pPr marL="1181100" indent="-15240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4pPr>
      <a:lvl5pPr marL="1511300" indent="-13970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5pPr>
      <a:lvl6pPr marL="1968500" indent="-139700" algn="l" rtl="0" fontAlgn="base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6pPr>
      <a:lvl7pPr marL="2425700" indent="-139700" algn="l" rtl="0" fontAlgn="base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7pPr>
      <a:lvl8pPr marL="2882900" indent="-139700" algn="l" rtl="0" fontAlgn="base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8pPr>
      <a:lvl9pPr marL="3340100" indent="-139700" algn="l" rtl="0" fontAlgn="base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Titre de la </a:t>
            </a:r>
            <a:r>
              <a:rPr lang="fr-CA" dirty="0" smtClean="0"/>
              <a:t>présentation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altLang="fr-FR" dirty="0" smtClean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74663" y="1341438"/>
            <a:ext cx="8418512" cy="369332"/>
          </a:xfrm>
        </p:spPr>
        <p:txBody>
          <a:bodyPr/>
          <a:lstStyle/>
          <a:p>
            <a:pPr marL="352425" lvl="1" indent="0">
              <a:buNone/>
            </a:pPr>
            <a:endParaRPr lang="fr-CA" altLang="fr-FR" dirty="0"/>
          </a:p>
        </p:txBody>
      </p:sp>
      <p:sp>
        <p:nvSpPr>
          <p:cNvPr id="4100" name="Espace réservé du texte 3"/>
          <p:cNvSpPr>
            <a:spLocks noGrp="1"/>
          </p:cNvSpPr>
          <p:nvPr>
            <p:ph type="body" sz="quarter" idx="11"/>
          </p:nvPr>
        </p:nvSpPr>
        <p:spPr>
          <a:xfrm>
            <a:off x="250825" y="6407150"/>
            <a:ext cx="3240088" cy="261938"/>
          </a:xfrm>
        </p:spPr>
        <p:txBody>
          <a:bodyPr/>
          <a:lstStyle/>
          <a:p>
            <a:endParaRPr lang="fr-CA" altLang="fr-FR" dirty="0" smtClean="0"/>
          </a:p>
        </p:txBody>
      </p:sp>
      <p:sp>
        <p:nvSpPr>
          <p:cNvPr id="410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43D12557-09ED-4EF7-B7A4-568ACA51508B}" type="slidenum">
              <a:rPr lang="fr-FR" altLang="nl-BE" sz="1000" smtClean="0">
                <a:latin typeface="Verdana" charset="0"/>
              </a:rPr>
              <a:pPr/>
              <a:t>2</a:t>
            </a:fld>
            <a:endParaRPr lang="fr-FR" altLang="nl-BE" sz="100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6E1C8-ED02-448E-A585-5D4B9034BC78}" type="slidenum">
              <a:rPr lang="fr-CA" altLang="nl-BE" noProof="0" smtClean="0"/>
              <a:pPr>
                <a:defRPr/>
              </a:pPr>
              <a:t>3</a:t>
            </a:fld>
            <a:endParaRPr lang="fr-CA" altLang="nl-BE" noProof="0" dirty="0"/>
          </a:p>
        </p:txBody>
      </p:sp>
    </p:spTree>
    <p:extLst>
      <p:ext uri="{BB962C8B-B14F-4D97-AF65-F5344CB8AC3E}">
        <p14:creationId xmlns:p14="http://schemas.microsoft.com/office/powerpoint/2010/main" val="850119119"/>
      </p:ext>
    </p:extLst>
  </p:cSld>
  <p:clrMapOvr>
    <a:masterClrMapping/>
  </p:clrMapOvr>
</p:sld>
</file>

<file path=ppt/theme/theme1.xml><?xml version="1.0" encoding="utf-8"?>
<a:theme xmlns:a="http://schemas.openxmlformats.org/drawingml/2006/main" name="Gabarit_modelEAU_2016">
  <a:themeElements>
    <a:clrScheme name="PowerPoint_U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_U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nl-B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nl-B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owerPoint_U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CarrierJ:Users:carrierj:Desktop:PowerPoint_UL.pot</Template>
  <TotalTime>586</TotalTime>
  <Words>6</Words>
  <Application>Microsoft Office PowerPoint</Application>
  <PresentationFormat>Affichage à l'écran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Times</vt:lpstr>
      <vt:lpstr>Verdana</vt:lpstr>
      <vt:lpstr>Gabarit_modelEAU_2016</vt:lpstr>
      <vt:lpstr>Titre de la présentation</vt:lpstr>
      <vt:lpstr>Présentation PowerPoint</vt:lpstr>
      <vt:lpstr>Présentation PowerPoint</vt:lpstr>
    </vt:vector>
  </TitlesOfParts>
  <Company>뿿쫰뿿쩐ғ郐Ȱ珬뿿��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Carrier</dc:creator>
  <cp:lastModifiedBy>Maxine Dandois-Fafard</cp:lastModifiedBy>
  <cp:revision>56</cp:revision>
  <cp:lastPrinted>2004-04-30T14:02:18Z</cp:lastPrinted>
  <dcterms:created xsi:type="dcterms:W3CDTF">2004-04-30T14:59:24Z</dcterms:created>
  <dcterms:modified xsi:type="dcterms:W3CDTF">2020-02-13T13:50:15Z</dcterms:modified>
</cp:coreProperties>
</file>